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9" r:id="rId2"/>
    <p:sldId id="258" r:id="rId3"/>
    <p:sldId id="257" r:id="rId4"/>
    <p:sldId id="260" r:id="rId5"/>
    <p:sldId id="261" r:id="rId6"/>
    <p:sldId id="262" r:id="rId7"/>
    <p:sldId id="265" r:id="rId8"/>
    <p:sldId id="264" r:id="rId9"/>
  </p:sldIdLst>
  <p:sldSz cx="9144000" cy="6858000" type="screen4x3"/>
  <p:notesSz cx="6858000" cy="9144000"/>
  <p:embeddedFontLst>
    <p:embeddedFont>
      <p:font typeface="Calibri" pitchFamily="34" charset="0"/>
      <p:regular r:id="rId11"/>
      <p:bold r:id="rId12"/>
      <p:italic r:id="rId13"/>
      <p:boldItalic r:id="rId14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84" autoAdjust="0"/>
    <p:restoredTop sz="94660"/>
  </p:normalViewPr>
  <p:slideViewPr>
    <p:cSldViewPr>
      <p:cViewPr>
        <p:scale>
          <a:sx n="75" d="100"/>
          <a:sy n="75" d="100"/>
        </p:scale>
        <p:origin x="-2400" y="-7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567B0-25C4-4C92-88BD-3DC259649D74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44C59-50F5-4680-ACD9-6CAD49CB4B3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004DE-8084-4F47-9DD2-D8FF784DD6D6}" type="datetimeFigureOut">
              <a:rPr lang="zh-TW" altLang="en-US" smtClean="0"/>
              <a:pPr/>
              <a:t>2018/12/14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B4F84-B139-4178-A25D-DD54E8F36982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323528" y="-50044"/>
          <a:ext cx="8675688" cy="67194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4888"/>
                <a:gridCol w="3456384"/>
                <a:gridCol w="3744416"/>
              </a:tblGrid>
              <a:tr h="763972"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3600" b="1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800" b="1" kern="1200" baseline="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項目</a:t>
                      </a: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好酒不見　</a:t>
                      </a:r>
                      <a:r>
                        <a:rPr lang="en-US" altLang="zh-TW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Beer </a:t>
                      </a:r>
                      <a:r>
                        <a:rPr lang="en-US" altLang="zh-TW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Bar</a:t>
                      </a:r>
                      <a:endParaRPr lang="zh-TW" altLang="en-US" sz="2400" b="1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意舍酒店</a:t>
                      </a:r>
                      <a:endParaRPr lang="zh-TW" altLang="en-US" sz="2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預算</a:t>
                      </a:r>
                      <a:endParaRPr lang="zh-TW" altLang="en-US" sz="2000" b="1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1,800 * 45 =</a:t>
                      </a:r>
                      <a:r>
                        <a:rPr lang="en-US" altLang="zh-TW" sz="14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 81,000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1,650 * 45 = 74,250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餐點</a:t>
                      </a:r>
                      <a:endParaRPr lang="en-US" altLang="zh-TW" sz="2000" b="1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形式</a:t>
                      </a:r>
                      <a:endParaRPr lang="zh-TW" altLang="en-US" sz="2000" b="1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和菜 </a:t>
                      </a: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+ </a:t>
                      </a: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金牌暢飲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Buffet + </a:t>
                      </a: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生啤暢飲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用餐</a:t>
                      </a:r>
                      <a:endParaRPr lang="en-US" altLang="zh-TW" sz="2000" b="1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時間</a:t>
                      </a:r>
                      <a:endParaRPr lang="zh-TW" altLang="en-US" sz="2000" b="1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無限制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18:00</a:t>
                      </a: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 </a:t>
                      </a: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–</a:t>
                      </a: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 </a:t>
                      </a: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21:00</a:t>
                      </a: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 </a:t>
                      </a: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(3hr)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交通</a:t>
                      </a:r>
                      <a:endParaRPr lang="zh-TW" altLang="en-US" sz="2000" b="1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捷運公館站（</a:t>
                      </a: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20</a:t>
                      </a: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分）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捷運西門站（</a:t>
                      </a:r>
                      <a:r>
                        <a:rPr lang="en-US" altLang="zh-TW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10</a:t>
                      </a: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分）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場地</a:t>
                      </a:r>
                      <a:endParaRPr lang="en-US" altLang="zh-TW" sz="2000" b="1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形式</a:t>
                      </a:r>
                      <a:endParaRPr lang="zh-TW" altLang="en-US" sz="2000" b="1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半露天包場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飯店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其它</a:t>
                      </a:r>
                      <a:endParaRPr lang="zh-TW" altLang="en-US" sz="2000" b="1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● 贈送免費住宿券一張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● 附投影設備及麥克風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● 自助霜淇淋無限供應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● 現爆爆米花無限供應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88800" y="1475453"/>
          <a:ext cx="8675688" cy="41797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8824"/>
                <a:gridCol w="3816424"/>
                <a:gridCol w="3960440"/>
              </a:tblGrid>
              <a:tr h="763972">
                <a:tc gridSpan="3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36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享你好酒不見 </a:t>
                      </a:r>
                      <a:r>
                        <a:rPr lang="en-US" altLang="zh-TW" sz="36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Beer Bar</a:t>
                      </a:r>
                      <a:endParaRPr lang="zh-TW" altLang="en-US" sz="3600" b="1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800" b="1" kern="1200" baseline="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項目</a:t>
                      </a: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菜單</a:t>
                      </a:r>
                      <a:r>
                        <a:rPr lang="en-US" altLang="zh-TW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A</a:t>
                      </a:r>
                      <a:endParaRPr lang="zh-TW" altLang="en-US" sz="2400" b="1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菜單</a:t>
                      </a:r>
                      <a:r>
                        <a:rPr lang="en-US" altLang="zh-TW" sz="240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B</a:t>
                      </a:r>
                      <a:endParaRPr lang="zh-TW" altLang="en-US" sz="2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內</a:t>
                      </a:r>
                      <a:endParaRPr lang="en-US" altLang="zh-TW" sz="2000" b="1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容</a:t>
                      </a:r>
                      <a:endParaRPr lang="zh-TW" altLang="en-US" sz="2000" b="1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龍蝦獻三寶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極品佛跳牆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ＸＯ醬象牙蚌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清蒸紅條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桔汁小羔羊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蠔皇扣鮑魚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金絲蠶蝦捲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干貝白玉燉雞湯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五福大拼盤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蔥燒烏蔘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ＸＯ醬爆雙脆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生鮑魚蒸米糕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龍蝦三明治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清蒸海石斑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甲魚和子排</a:t>
                      </a:r>
                      <a:endParaRPr lang="en-US" altLang="zh-TW" sz="1400" kern="1200" baseline="0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  <a:cs typeface="+mn-cs"/>
                      </a:endParaRP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　白參燉烏雞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288800" y="1475453"/>
          <a:ext cx="8675688" cy="38596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2468"/>
                <a:gridCol w="2395855"/>
                <a:gridCol w="2395855"/>
                <a:gridCol w="1506855"/>
                <a:gridCol w="1684655"/>
              </a:tblGrid>
              <a:tr h="763972">
                <a:tc gridSpan="5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36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意舍酒店</a:t>
                      </a: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sz="1800" b="1" kern="1200" baseline="0" dirty="0" smtClean="0">
                        <a:solidFill>
                          <a:sysClr val="windowText" lastClr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項目</a:t>
                      </a: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開胃菜</a:t>
                      </a: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熱食</a:t>
                      </a:r>
                      <a:endParaRPr lang="zh-TW" altLang="en-US" sz="2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湯品</a:t>
                      </a:r>
                      <a:endParaRPr lang="zh-TW" altLang="en-US" sz="2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1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甜品</a:t>
                      </a:r>
                      <a:endParaRPr lang="zh-TW" altLang="en-US" sz="2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763972"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內</a:t>
                      </a:r>
                      <a:endParaRPr lang="en-US" altLang="zh-TW" sz="2000" b="1" dirty="0" smtClean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  <a:p>
                      <a:r>
                        <a:rPr lang="zh-TW" altLang="en-US" sz="2000" b="1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</a:rPr>
                        <a:t>容</a:t>
                      </a:r>
                      <a:endParaRPr lang="zh-TW" altLang="en-US" sz="2000" b="1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 anchor="ctr" anchorCtr="1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海鮮吧：鮮蝦、貽貝、透抽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廣式燒鴨和白切油雞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冷燻蒔蘿茴香鮭魚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歐風綜合冷肉盤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藜麥鮮蔬沙拉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涼拌和風干貝唇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田園沙拉吧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現切爐烤特級嫩肩沙朗牛排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法式紅酒慢燉羊膝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義式香料烤鱸魚搭時蔬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醬香醃汁嫩烤雞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竹籠蒸港式蟹黃燒賣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銀杏珠貝鮮菇燴芥菜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奶油肝醬筆管麵</a:t>
                      </a:r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海鮮巧達奶油湯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鮑魚冬菇燉雞湯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	</a:t>
                      </a:r>
                    </a:p>
                    <a:p>
                      <a:endParaRPr lang="zh-TW" altLang="en-US" sz="1400" dirty="0">
                        <a:solidFill>
                          <a:sysClr val="windowText" lastClr="000000"/>
                        </a:solidFill>
                        <a:latin typeface="Noto Sans CJK TC Black" pitchFamily="34" charset="-120"/>
                        <a:ea typeface="Noto Sans CJK TC Black" pitchFamily="34" charset="-120"/>
                      </a:endParaRP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自助霜淇淋吧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二款精緻小蛋糕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復古手推車爆米花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 鮮切寶島時令水果</a:t>
                      </a:r>
                    </a:p>
                    <a:p>
                      <a:pPr>
                        <a:lnSpc>
                          <a:spcPct val="150000"/>
                        </a:lnSpc>
                      </a:pPr>
                      <a:r>
                        <a:rPr lang="zh-TW" altLang="en-US" sz="1400" kern="1200" baseline="0" dirty="0" smtClean="0">
                          <a:solidFill>
                            <a:sysClr val="windowText" lastClr="000000"/>
                          </a:solidFill>
                          <a:latin typeface="Noto Sans CJK TC Black" pitchFamily="34" charset="-120"/>
                          <a:ea typeface="Noto Sans CJK TC Black" pitchFamily="34" charset="-120"/>
                          <a:cs typeface="+mn-cs"/>
                        </a:rPr>
                        <a:t>	</a:t>
                      </a:r>
                    </a:p>
                  </a:txBody>
                  <a:tcPr>
                    <a:lnL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 descr="C:\Users\14757\Desktop\amba-TAIPEI-XIMENDING-breakfast-at-chiba-restauran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86762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074" name="Picture 2" descr="C:\Users\14757\Desktop\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098" name="Picture 2" descr="C:\Users\14757\Desktop\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-27384"/>
            <a:ext cx="9144001" cy="688538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122" name="Picture 2" descr="C:\Users\14757\Desktop\x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146" name="Picture 2" descr="C:\Users\14757\Desktop\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248</Words>
  <Application>Microsoft Office PowerPoint</Application>
  <PresentationFormat>如螢幕大小 (4:3)</PresentationFormat>
  <Paragraphs>78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Arial</vt:lpstr>
      <vt:lpstr>新細明體</vt:lpstr>
      <vt:lpstr>Noto Sans CJK TC Black</vt:lpstr>
      <vt:lpstr>Calibri</vt:lpstr>
      <vt:lpstr>Office 佈景主題</vt:lpstr>
      <vt:lpstr>投影片 1</vt:lpstr>
      <vt:lpstr>投影片 2</vt:lpstr>
      <vt:lpstr>投影片 3</vt:lpstr>
      <vt:lpstr>投影片 4</vt:lpstr>
      <vt:lpstr>投影片 5</vt:lpstr>
      <vt:lpstr>投影片 6</vt:lpstr>
      <vt:lpstr>投影片 7</vt:lpstr>
      <vt:lpstr>投影片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林佳賢</dc:creator>
  <cp:lastModifiedBy>林佳賢</cp:lastModifiedBy>
  <cp:revision>20</cp:revision>
  <dcterms:created xsi:type="dcterms:W3CDTF">2018-12-14T03:09:37Z</dcterms:created>
  <dcterms:modified xsi:type="dcterms:W3CDTF">2018-12-14T08:39:51Z</dcterms:modified>
</cp:coreProperties>
</file>

<file path=docProps/thumbnail.jpeg>
</file>